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8" r:id="rId4"/>
    <p:sldId id="258" r:id="rId5"/>
    <p:sldId id="270" r:id="rId6"/>
    <p:sldId id="271" r:id="rId7"/>
    <p:sldId id="283" r:id="rId8"/>
    <p:sldId id="259" r:id="rId9"/>
    <p:sldId id="272" r:id="rId10"/>
    <p:sldId id="273" r:id="rId11"/>
    <p:sldId id="265" r:id="rId12"/>
    <p:sldId id="263" r:id="rId13"/>
    <p:sldId id="282" r:id="rId14"/>
    <p:sldId id="274" r:id="rId15"/>
    <p:sldId id="264" r:id="rId16"/>
    <p:sldId id="276" r:id="rId17"/>
    <p:sldId id="279" r:id="rId18"/>
    <p:sldId id="280" r:id="rId19"/>
    <p:sldId id="275" r:id="rId20"/>
    <p:sldId id="266" r:id="rId21"/>
    <p:sldId id="267" r:id="rId22"/>
    <p:sldId id="268" r:id="rId23"/>
    <p:sldId id="269" r:id="rId24"/>
    <p:sldId id="277" r:id="rId25"/>
    <p:sldId id="284" r:id="rId26"/>
    <p:sldId id="261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5"/>
    <p:restoredTop sz="85442"/>
  </p:normalViewPr>
  <p:slideViewPr>
    <p:cSldViewPr snapToGrid="0" snapToObjects="1">
      <p:cViewPr varScale="1">
        <p:scale>
          <a:sx n="108" d="100"/>
          <a:sy n="108" d="100"/>
        </p:scale>
        <p:origin x="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16/7/layout/BasicLinearProcessNumbered" loCatId="process" qsTypeId="urn:microsoft.com/office/officeart/2005/8/quickstyle/3d2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/>
      <dgm:spPr/>
      <dgm:t>
        <a:bodyPr/>
        <a:lstStyle/>
        <a:p>
          <a:r>
            <a:rPr lang="en-US" b="1" dirty="0"/>
            <a:t>Collect data</a:t>
          </a:r>
        </a:p>
        <a:p>
          <a:r>
            <a:rPr lang="en-US" dirty="0"/>
            <a:t>- Craigslist data ¹</a:t>
          </a:r>
        </a:p>
        <a:p>
          <a:r>
            <a:rPr lang="en-US" dirty="0"/>
            <a:t>- Load data (csv)</a:t>
          </a:r>
        </a:p>
        <a:p>
          <a:r>
            <a:rPr lang="en-US" dirty="0"/>
            <a:t>- Create dataframe for csv 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/>
      <dgm:spPr/>
      <dgm:t>
        <a:bodyPr/>
        <a:lstStyle/>
        <a:p>
          <a:r>
            <a:rPr lang="en-US" b="1" dirty="0"/>
            <a:t>Prepare data</a:t>
          </a:r>
        </a:p>
        <a:p>
          <a:r>
            <a:rPr lang="en-US" dirty="0"/>
            <a:t>- Clean data</a:t>
          </a:r>
        </a:p>
        <a:p>
          <a:r>
            <a:rPr lang="en-US" dirty="0"/>
            <a:t>- Create filters &amp; functions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/>
      <dgm:spPr/>
      <dgm:t>
        <a:bodyPr/>
        <a:lstStyle/>
        <a:p>
          <a:r>
            <a:rPr lang="en-US" b="1" dirty="0"/>
            <a:t>Analyze data</a:t>
          </a:r>
        </a:p>
        <a:p>
          <a:r>
            <a:rPr lang="en-US" dirty="0"/>
            <a:t>- Visualizations to examine</a:t>
          </a:r>
        </a:p>
        <a:p>
          <a:r>
            <a:rPr lang="en-US" dirty="0"/>
            <a:t>1) Total profit</a:t>
          </a:r>
        </a:p>
        <a:p>
          <a:r>
            <a:rPr lang="en-US" dirty="0"/>
            <a:t>2) Location</a:t>
          </a:r>
        </a:p>
        <a:p>
          <a:r>
            <a:rPr lang="en-US" dirty="0"/>
            <a:t>3)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8D6E6EEA-3306-CD42-A1B4-C2BC92E48A82}" type="pres">
      <dgm:prSet presAssocID="{A1E0C665-24A1-584D-8C09-66662D7CC55C}" presName="Name0" presStyleCnt="0">
        <dgm:presLayoutVars>
          <dgm:animLvl val="lvl"/>
          <dgm:resizeHandles val="exact"/>
        </dgm:presLayoutVars>
      </dgm:prSet>
      <dgm:spPr/>
    </dgm:pt>
    <dgm:pt modelId="{7C83252B-C491-F449-8322-D439E2A4BEDE}" type="pres">
      <dgm:prSet presAssocID="{B6EA702C-76B1-2647-A7FD-54E5822C6CF0}" presName="compositeNode" presStyleCnt="0">
        <dgm:presLayoutVars>
          <dgm:bulletEnabled val="1"/>
        </dgm:presLayoutVars>
      </dgm:prSet>
      <dgm:spPr/>
    </dgm:pt>
    <dgm:pt modelId="{AFC84BA9-66EC-7945-B5D4-7635ABE29814}" type="pres">
      <dgm:prSet presAssocID="{B6EA702C-76B1-2647-A7FD-54E5822C6CF0}" presName="bgRect" presStyleLbl="bgAccFollowNode1" presStyleIdx="0" presStyleCnt="5"/>
      <dgm:spPr/>
    </dgm:pt>
    <dgm:pt modelId="{480F2489-D2E2-AF45-A347-1088B3EC0D2A}" type="pres">
      <dgm:prSet presAssocID="{0DE4D0E0-FD8F-A043-82C7-A89E14467CF9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D44C296A-2DB1-634E-9BCA-204718F8B8F5}" type="pres">
      <dgm:prSet presAssocID="{B6EA702C-76B1-2647-A7FD-54E5822C6CF0}" presName="bottomLine" presStyleLbl="alignNode1" presStyleIdx="1" presStyleCnt="10">
        <dgm:presLayoutVars/>
      </dgm:prSet>
      <dgm:spPr/>
    </dgm:pt>
    <dgm:pt modelId="{5CA99238-4944-434A-A244-2A1710CF1334}" type="pres">
      <dgm:prSet presAssocID="{B6EA702C-76B1-2647-A7FD-54E5822C6CF0}" presName="nodeText" presStyleLbl="bgAccFollowNode1" presStyleIdx="0" presStyleCnt="5">
        <dgm:presLayoutVars>
          <dgm:bulletEnabled val="1"/>
        </dgm:presLayoutVars>
      </dgm:prSet>
      <dgm:spPr/>
    </dgm:pt>
    <dgm:pt modelId="{4906DDC9-F6D2-724E-8263-0414D07AFA6D}" type="pres">
      <dgm:prSet presAssocID="{0DE4D0E0-FD8F-A043-82C7-A89E14467CF9}" presName="sibTrans" presStyleCnt="0"/>
      <dgm:spPr/>
    </dgm:pt>
    <dgm:pt modelId="{A5C8FC7C-A18B-A44A-B03F-3C692F0B7D09}" type="pres">
      <dgm:prSet presAssocID="{4A1C7273-A891-1D43-AEC8-6002E9E045DB}" presName="compositeNode" presStyleCnt="0">
        <dgm:presLayoutVars>
          <dgm:bulletEnabled val="1"/>
        </dgm:presLayoutVars>
      </dgm:prSet>
      <dgm:spPr/>
    </dgm:pt>
    <dgm:pt modelId="{6CE0C263-C581-834C-BB7D-3A42BE7856CE}" type="pres">
      <dgm:prSet presAssocID="{4A1C7273-A891-1D43-AEC8-6002E9E045DB}" presName="bgRect" presStyleLbl="bgAccFollowNode1" presStyleIdx="1" presStyleCnt="5"/>
      <dgm:spPr/>
    </dgm:pt>
    <dgm:pt modelId="{4A00F2E7-B2C1-C744-AB99-57F3116774D7}" type="pres">
      <dgm:prSet presAssocID="{53D2D3B6-68C8-9642-9115-1AB3A415E28E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37C33679-1FEE-6B4D-BB83-AF17CC7F30BB}" type="pres">
      <dgm:prSet presAssocID="{4A1C7273-A891-1D43-AEC8-6002E9E045DB}" presName="bottomLine" presStyleLbl="alignNode1" presStyleIdx="3" presStyleCnt="10">
        <dgm:presLayoutVars/>
      </dgm:prSet>
      <dgm:spPr/>
    </dgm:pt>
    <dgm:pt modelId="{BF594C91-292B-2642-B31D-C67B350B3180}" type="pres">
      <dgm:prSet presAssocID="{4A1C7273-A891-1D43-AEC8-6002E9E045DB}" presName="nodeText" presStyleLbl="bgAccFollowNode1" presStyleIdx="1" presStyleCnt="5">
        <dgm:presLayoutVars>
          <dgm:bulletEnabled val="1"/>
        </dgm:presLayoutVars>
      </dgm:prSet>
      <dgm:spPr/>
    </dgm:pt>
    <dgm:pt modelId="{BFB83081-2E9E-844D-B46A-0A1F8E8F3E4F}" type="pres">
      <dgm:prSet presAssocID="{53D2D3B6-68C8-9642-9115-1AB3A415E28E}" presName="sibTrans" presStyleCnt="0"/>
      <dgm:spPr/>
    </dgm:pt>
    <dgm:pt modelId="{406AEF8F-F183-D64D-9A6B-B78FF1F93378}" type="pres">
      <dgm:prSet presAssocID="{8486B21A-C2CB-944F-B866-34E62B6D28B1}" presName="compositeNode" presStyleCnt="0">
        <dgm:presLayoutVars>
          <dgm:bulletEnabled val="1"/>
        </dgm:presLayoutVars>
      </dgm:prSet>
      <dgm:spPr/>
    </dgm:pt>
    <dgm:pt modelId="{7C77635A-7D31-214A-A545-283A78466676}" type="pres">
      <dgm:prSet presAssocID="{8486B21A-C2CB-944F-B866-34E62B6D28B1}" presName="bgRect" presStyleLbl="bgAccFollowNode1" presStyleIdx="2" presStyleCnt="5"/>
      <dgm:spPr/>
    </dgm:pt>
    <dgm:pt modelId="{205D7EB8-A1FF-004D-B02A-A294FBE88E94}" type="pres">
      <dgm:prSet presAssocID="{7F59FD0A-E925-F847-B302-6910DE1C0FBA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FC36E403-418B-D444-83C3-3D8A5219507C}" type="pres">
      <dgm:prSet presAssocID="{8486B21A-C2CB-944F-B866-34E62B6D28B1}" presName="bottomLine" presStyleLbl="alignNode1" presStyleIdx="5" presStyleCnt="10">
        <dgm:presLayoutVars/>
      </dgm:prSet>
      <dgm:spPr/>
    </dgm:pt>
    <dgm:pt modelId="{DD771037-7187-EB4A-B6AD-1E001C0476BC}" type="pres">
      <dgm:prSet presAssocID="{8486B21A-C2CB-944F-B866-34E62B6D28B1}" presName="nodeText" presStyleLbl="bgAccFollowNode1" presStyleIdx="2" presStyleCnt="5">
        <dgm:presLayoutVars>
          <dgm:bulletEnabled val="1"/>
        </dgm:presLayoutVars>
      </dgm:prSet>
      <dgm:spPr/>
    </dgm:pt>
    <dgm:pt modelId="{C07E6D6F-C971-474E-AD96-529806AB5522}" type="pres">
      <dgm:prSet presAssocID="{7F59FD0A-E925-F847-B302-6910DE1C0FBA}" presName="sibTrans" presStyleCnt="0"/>
      <dgm:spPr/>
    </dgm:pt>
    <dgm:pt modelId="{76934FBE-EB0D-904C-9EC2-59253461E1DD}" type="pres">
      <dgm:prSet presAssocID="{6A84164B-91A3-A743-B1B4-05C7BB7528C1}" presName="compositeNode" presStyleCnt="0">
        <dgm:presLayoutVars>
          <dgm:bulletEnabled val="1"/>
        </dgm:presLayoutVars>
      </dgm:prSet>
      <dgm:spPr/>
    </dgm:pt>
    <dgm:pt modelId="{D876A8DD-4CC8-CB43-930F-CEDC95252307}" type="pres">
      <dgm:prSet presAssocID="{6A84164B-91A3-A743-B1B4-05C7BB7528C1}" presName="bgRect" presStyleLbl="bgAccFollowNode1" presStyleIdx="3" presStyleCnt="5"/>
      <dgm:spPr/>
    </dgm:pt>
    <dgm:pt modelId="{EC46FF29-9A57-E841-96A1-F70FD3234E08}" type="pres">
      <dgm:prSet presAssocID="{86B8B0E7-2ED3-054B-BA74-1D5170C3A1D8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CECC8A71-5824-0048-9B78-2AB29E6E1B3A}" type="pres">
      <dgm:prSet presAssocID="{6A84164B-91A3-A743-B1B4-05C7BB7528C1}" presName="bottomLine" presStyleLbl="alignNode1" presStyleIdx="7" presStyleCnt="10">
        <dgm:presLayoutVars/>
      </dgm:prSet>
      <dgm:spPr/>
    </dgm:pt>
    <dgm:pt modelId="{BA5FEC0A-1757-3F4B-8DE8-4CA16C6E0E6B}" type="pres">
      <dgm:prSet presAssocID="{6A84164B-91A3-A743-B1B4-05C7BB7528C1}" presName="nodeText" presStyleLbl="bgAccFollowNode1" presStyleIdx="3" presStyleCnt="5">
        <dgm:presLayoutVars>
          <dgm:bulletEnabled val="1"/>
        </dgm:presLayoutVars>
      </dgm:prSet>
      <dgm:spPr/>
    </dgm:pt>
    <dgm:pt modelId="{C49FEBDF-69EC-724C-B482-3CB5997944CA}" type="pres">
      <dgm:prSet presAssocID="{86B8B0E7-2ED3-054B-BA74-1D5170C3A1D8}" presName="sibTrans" presStyleCnt="0"/>
      <dgm:spPr/>
    </dgm:pt>
    <dgm:pt modelId="{1B1112C0-0986-8B4F-B40A-FED3259F633D}" type="pres">
      <dgm:prSet presAssocID="{4AA1C2D5-1A22-DF47-8968-049A3FD9641F}" presName="compositeNode" presStyleCnt="0">
        <dgm:presLayoutVars>
          <dgm:bulletEnabled val="1"/>
        </dgm:presLayoutVars>
      </dgm:prSet>
      <dgm:spPr/>
    </dgm:pt>
    <dgm:pt modelId="{CD768ABF-8455-224D-8ABB-4A4BADC298EE}" type="pres">
      <dgm:prSet presAssocID="{4AA1C2D5-1A22-DF47-8968-049A3FD9641F}" presName="bgRect" presStyleLbl="bgAccFollowNode1" presStyleIdx="4" presStyleCnt="5"/>
      <dgm:spPr/>
    </dgm:pt>
    <dgm:pt modelId="{70CA799C-B81E-6442-8B64-38AE5063D482}" type="pres">
      <dgm:prSet presAssocID="{47A446C6-4B92-C04F-BA37-504DCEB70F8D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E76CD38F-0B39-C54E-9034-DB8A03818A62}" type="pres">
      <dgm:prSet presAssocID="{4AA1C2D5-1A22-DF47-8968-049A3FD9641F}" presName="bottomLine" presStyleLbl="alignNode1" presStyleIdx="9" presStyleCnt="10">
        <dgm:presLayoutVars/>
      </dgm:prSet>
      <dgm:spPr/>
    </dgm:pt>
    <dgm:pt modelId="{AC1FC56E-2BD6-E84C-8090-2665E7A7FE67}" type="pres">
      <dgm:prSet presAssocID="{4AA1C2D5-1A22-DF47-8968-049A3FD9641F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4AECD601-BF9F-9B43-992F-D3E7F28A3C29}" type="presOf" srcId="{47A446C6-4B92-C04F-BA37-504DCEB70F8D}" destId="{70CA799C-B81E-6442-8B64-38AE5063D482}" srcOrd="0" destOrd="0" presId="urn:microsoft.com/office/officeart/2016/7/layout/BasicLinearProcessNumbered"/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079D2612-74F7-B144-94D8-66230B0B4607}" type="presOf" srcId="{53D2D3B6-68C8-9642-9115-1AB3A415E28E}" destId="{4A00F2E7-B2C1-C744-AB99-57F3116774D7}" srcOrd="0" destOrd="0" presId="urn:microsoft.com/office/officeart/2016/7/layout/BasicLinearProcessNumbered"/>
    <dgm:cxn modelId="{A0F9F82E-0459-2B4B-BAE0-7AABB4F84B8F}" type="presOf" srcId="{4AA1C2D5-1A22-DF47-8968-049A3FD9641F}" destId="{CD768ABF-8455-224D-8ABB-4A4BADC298EE}" srcOrd="0" destOrd="0" presId="urn:microsoft.com/office/officeart/2016/7/layout/BasicLinearProcessNumbered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DA777F3B-CD38-AD44-9889-D5D6C68479ED}" type="presOf" srcId="{B6EA702C-76B1-2647-A7FD-54E5822C6CF0}" destId="{5CA99238-4944-434A-A244-2A1710CF1334}" srcOrd="1" destOrd="0" presId="urn:microsoft.com/office/officeart/2016/7/layout/BasicLinearProcessNumbered"/>
    <dgm:cxn modelId="{E563933F-B95B-944B-9FDC-172FFB5552EF}" type="presOf" srcId="{4AA1C2D5-1A22-DF47-8968-049A3FD9641F}" destId="{AC1FC56E-2BD6-E84C-8090-2665E7A7FE67}" srcOrd="1" destOrd="0" presId="urn:microsoft.com/office/officeart/2016/7/layout/BasicLinearProcessNumbered"/>
    <dgm:cxn modelId="{DF66DE53-0F38-5B40-A443-79881B412D3C}" type="presOf" srcId="{0DE4D0E0-FD8F-A043-82C7-A89E14467CF9}" destId="{480F2489-D2E2-AF45-A347-1088B3EC0D2A}" srcOrd="0" destOrd="0" presId="urn:microsoft.com/office/officeart/2016/7/layout/BasicLinearProcessNumbered"/>
    <dgm:cxn modelId="{57BD366C-CDB6-684D-B865-9FD4804B16CB}" type="presOf" srcId="{8486B21A-C2CB-944F-B866-34E62B6D28B1}" destId="{7C77635A-7D31-214A-A545-283A78466676}" srcOrd="0" destOrd="0" presId="urn:microsoft.com/office/officeart/2016/7/layout/BasicLinearProcessNumbered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B606987E-07FB-6845-924E-37906C2A68C0}" type="presOf" srcId="{B6EA702C-76B1-2647-A7FD-54E5822C6CF0}" destId="{AFC84BA9-66EC-7945-B5D4-7635ABE29814}" srcOrd="0" destOrd="0" presId="urn:microsoft.com/office/officeart/2016/7/layout/BasicLinearProcessNumbered"/>
    <dgm:cxn modelId="{56CE3B82-3220-674E-AC2E-E5E8D2627F69}" type="presOf" srcId="{4A1C7273-A891-1D43-AEC8-6002E9E045DB}" destId="{BF594C91-292B-2642-B31D-C67B350B3180}" srcOrd="1" destOrd="0" presId="urn:microsoft.com/office/officeart/2016/7/layout/BasicLinearProcessNumbered"/>
    <dgm:cxn modelId="{B7932B88-1011-A34B-91AD-D8139D80867B}" type="presOf" srcId="{6A84164B-91A3-A743-B1B4-05C7BB7528C1}" destId="{BA5FEC0A-1757-3F4B-8DE8-4CA16C6E0E6B}" srcOrd="1" destOrd="0" presId="urn:microsoft.com/office/officeart/2016/7/layout/BasicLinearProcessNumbered"/>
    <dgm:cxn modelId="{518DEE9E-C6D1-6547-B4EB-8437C5B4978B}" type="presOf" srcId="{4A1C7273-A891-1D43-AEC8-6002E9E045DB}" destId="{6CE0C263-C581-834C-BB7D-3A42BE7856CE}" srcOrd="0" destOrd="0" presId="urn:microsoft.com/office/officeart/2016/7/layout/BasicLinearProcessNumbered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2C0F0AB5-C5C6-CF4D-A7DF-D4C6DCEA228E}" type="presOf" srcId="{7F59FD0A-E925-F847-B302-6910DE1C0FBA}" destId="{205D7EB8-A1FF-004D-B02A-A294FBE88E94}" srcOrd="0" destOrd="0" presId="urn:microsoft.com/office/officeart/2016/7/layout/BasicLinearProcessNumbered"/>
    <dgm:cxn modelId="{D7896EB5-5340-F24D-8280-789D8DDBC5E3}" type="presOf" srcId="{6A84164B-91A3-A743-B1B4-05C7BB7528C1}" destId="{D876A8DD-4CC8-CB43-930F-CEDC95252307}" srcOrd="0" destOrd="0" presId="urn:microsoft.com/office/officeart/2016/7/layout/BasicLinearProcessNumbered"/>
    <dgm:cxn modelId="{F6BAEEB5-4E3D-0B4D-B644-719F6C9943C4}" type="presOf" srcId="{86B8B0E7-2ED3-054B-BA74-1D5170C3A1D8}" destId="{EC46FF29-9A57-E841-96A1-F70FD3234E08}" srcOrd="0" destOrd="0" presId="urn:microsoft.com/office/officeart/2016/7/layout/BasicLinearProcessNumbered"/>
    <dgm:cxn modelId="{60BB58CB-7E09-3245-B876-FA3695FF49B4}" type="presOf" srcId="{A1E0C665-24A1-584D-8C09-66662D7CC55C}" destId="{8D6E6EEA-3306-CD42-A1B4-C2BC92E48A82}" srcOrd="0" destOrd="0" presId="urn:microsoft.com/office/officeart/2016/7/layout/BasicLinearProcessNumbered"/>
    <dgm:cxn modelId="{8DEB62D0-8ED2-CA43-B024-74B1F1EB9784}" type="presOf" srcId="{8486B21A-C2CB-944F-B866-34E62B6D28B1}" destId="{DD771037-7187-EB4A-B6AD-1E001C0476BC}" srcOrd="1" destOrd="0" presId="urn:microsoft.com/office/officeart/2016/7/layout/BasicLinearProcessNumbered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629DCB32-2176-2449-A17C-3E033573A20B}" type="presParOf" srcId="{8D6E6EEA-3306-CD42-A1B4-C2BC92E48A82}" destId="{7C83252B-C491-F449-8322-D439E2A4BEDE}" srcOrd="0" destOrd="0" presId="urn:microsoft.com/office/officeart/2016/7/layout/BasicLinearProcessNumbered"/>
    <dgm:cxn modelId="{803959F0-04FF-454F-9E2B-513EEB1EF6FC}" type="presParOf" srcId="{7C83252B-C491-F449-8322-D439E2A4BEDE}" destId="{AFC84BA9-66EC-7945-B5D4-7635ABE29814}" srcOrd="0" destOrd="0" presId="urn:microsoft.com/office/officeart/2016/7/layout/BasicLinearProcessNumbered"/>
    <dgm:cxn modelId="{F776B6A7-3119-144D-AC6A-114037856194}" type="presParOf" srcId="{7C83252B-C491-F449-8322-D439E2A4BEDE}" destId="{480F2489-D2E2-AF45-A347-1088B3EC0D2A}" srcOrd="1" destOrd="0" presId="urn:microsoft.com/office/officeart/2016/7/layout/BasicLinearProcessNumbered"/>
    <dgm:cxn modelId="{1FCB6085-479C-7A4C-A2CA-6A4F32C1BC22}" type="presParOf" srcId="{7C83252B-C491-F449-8322-D439E2A4BEDE}" destId="{D44C296A-2DB1-634E-9BCA-204718F8B8F5}" srcOrd="2" destOrd="0" presId="urn:microsoft.com/office/officeart/2016/7/layout/BasicLinearProcessNumbered"/>
    <dgm:cxn modelId="{83A98ED9-B44D-A540-8B04-2B592E305900}" type="presParOf" srcId="{7C83252B-C491-F449-8322-D439E2A4BEDE}" destId="{5CA99238-4944-434A-A244-2A1710CF1334}" srcOrd="3" destOrd="0" presId="urn:microsoft.com/office/officeart/2016/7/layout/BasicLinearProcessNumbered"/>
    <dgm:cxn modelId="{65697B39-E4E7-AF47-9EB2-32E086C468ED}" type="presParOf" srcId="{8D6E6EEA-3306-CD42-A1B4-C2BC92E48A82}" destId="{4906DDC9-F6D2-724E-8263-0414D07AFA6D}" srcOrd="1" destOrd="0" presId="urn:microsoft.com/office/officeart/2016/7/layout/BasicLinearProcessNumbered"/>
    <dgm:cxn modelId="{6308C674-6747-9748-8515-5322524B2D30}" type="presParOf" srcId="{8D6E6EEA-3306-CD42-A1B4-C2BC92E48A82}" destId="{A5C8FC7C-A18B-A44A-B03F-3C692F0B7D09}" srcOrd="2" destOrd="0" presId="urn:microsoft.com/office/officeart/2016/7/layout/BasicLinearProcessNumbered"/>
    <dgm:cxn modelId="{D28596E7-0ACD-E144-8622-4A7173D6C861}" type="presParOf" srcId="{A5C8FC7C-A18B-A44A-B03F-3C692F0B7D09}" destId="{6CE0C263-C581-834C-BB7D-3A42BE7856CE}" srcOrd="0" destOrd="0" presId="urn:microsoft.com/office/officeart/2016/7/layout/BasicLinearProcessNumbered"/>
    <dgm:cxn modelId="{53771664-94EF-054B-8D8E-CD6387AFD328}" type="presParOf" srcId="{A5C8FC7C-A18B-A44A-B03F-3C692F0B7D09}" destId="{4A00F2E7-B2C1-C744-AB99-57F3116774D7}" srcOrd="1" destOrd="0" presId="urn:microsoft.com/office/officeart/2016/7/layout/BasicLinearProcessNumbered"/>
    <dgm:cxn modelId="{CB9F76AB-6D1A-6243-8388-94E7C59CF3C0}" type="presParOf" srcId="{A5C8FC7C-A18B-A44A-B03F-3C692F0B7D09}" destId="{37C33679-1FEE-6B4D-BB83-AF17CC7F30BB}" srcOrd="2" destOrd="0" presId="urn:microsoft.com/office/officeart/2016/7/layout/BasicLinearProcessNumbered"/>
    <dgm:cxn modelId="{1D1D8D9F-1A83-4A49-99F9-7BF3D9101932}" type="presParOf" srcId="{A5C8FC7C-A18B-A44A-B03F-3C692F0B7D09}" destId="{BF594C91-292B-2642-B31D-C67B350B3180}" srcOrd="3" destOrd="0" presId="urn:microsoft.com/office/officeart/2016/7/layout/BasicLinearProcessNumbered"/>
    <dgm:cxn modelId="{A7B2E4D2-6367-5F43-AC90-E1CC704E9C2E}" type="presParOf" srcId="{8D6E6EEA-3306-CD42-A1B4-C2BC92E48A82}" destId="{BFB83081-2E9E-844D-B46A-0A1F8E8F3E4F}" srcOrd="3" destOrd="0" presId="urn:microsoft.com/office/officeart/2016/7/layout/BasicLinearProcessNumbered"/>
    <dgm:cxn modelId="{6C7A4E0B-FB22-2740-B25E-1BE9584F461A}" type="presParOf" srcId="{8D6E6EEA-3306-CD42-A1B4-C2BC92E48A82}" destId="{406AEF8F-F183-D64D-9A6B-B78FF1F93378}" srcOrd="4" destOrd="0" presId="urn:microsoft.com/office/officeart/2016/7/layout/BasicLinearProcessNumbered"/>
    <dgm:cxn modelId="{93655D04-C46A-C248-A613-9DC7E04BF99F}" type="presParOf" srcId="{406AEF8F-F183-D64D-9A6B-B78FF1F93378}" destId="{7C77635A-7D31-214A-A545-283A78466676}" srcOrd="0" destOrd="0" presId="urn:microsoft.com/office/officeart/2016/7/layout/BasicLinearProcessNumbered"/>
    <dgm:cxn modelId="{F1F390CB-203A-8A49-8B19-B380F4E07338}" type="presParOf" srcId="{406AEF8F-F183-D64D-9A6B-B78FF1F93378}" destId="{205D7EB8-A1FF-004D-B02A-A294FBE88E94}" srcOrd="1" destOrd="0" presId="urn:microsoft.com/office/officeart/2016/7/layout/BasicLinearProcessNumbered"/>
    <dgm:cxn modelId="{AFB7EB83-7F90-AB43-BD98-CA3D728A5EF6}" type="presParOf" srcId="{406AEF8F-F183-D64D-9A6B-B78FF1F93378}" destId="{FC36E403-418B-D444-83C3-3D8A5219507C}" srcOrd="2" destOrd="0" presId="urn:microsoft.com/office/officeart/2016/7/layout/BasicLinearProcessNumbered"/>
    <dgm:cxn modelId="{E54A17A6-BDBA-254B-834F-714925C40268}" type="presParOf" srcId="{406AEF8F-F183-D64D-9A6B-B78FF1F93378}" destId="{DD771037-7187-EB4A-B6AD-1E001C0476BC}" srcOrd="3" destOrd="0" presId="urn:microsoft.com/office/officeart/2016/7/layout/BasicLinearProcessNumbered"/>
    <dgm:cxn modelId="{45A4E716-0E01-BC4B-B2C5-C1C27569893C}" type="presParOf" srcId="{8D6E6EEA-3306-CD42-A1B4-C2BC92E48A82}" destId="{C07E6D6F-C971-474E-AD96-529806AB5522}" srcOrd="5" destOrd="0" presId="urn:microsoft.com/office/officeart/2016/7/layout/BasicLinearProcessNumbered"/>
    <dgm:cxn modelId="{0A1F4407-C2A6-0143-AFFE-AE30BB68A0DA}" type="presParOf" srcId="{8D6E6EEA-3306-CD42-A1B4-C2BC92E48A82}" destId="{76934FBE-EB0D-904C-9EC2-59253461E1DD}" srcOrd="6" destOrd="0" presId="urn:microsoft.com/office/officeart/2016/7/layout/BasicLinearProcessNumbered"/>
    <dgm:cxn modelId="{A5B640D6-051B-A541-9231-C7B09F6FDC15}" type="presParOf" srcId="{76934FBE-EB0D-904C-9EC2-59253461E1DD}" destId="{D876A8DD-4CC8-CB43-930F-CEDC95252307}" srcOrd="0" destOrd="0" presId="urn:microsoft.com/office/officeart/2016/7/layout/BasicLinearProcessNumbered"/>
    <dgm:cxn modelId="{4326E7B3-2DEB-A349-9FC2-ED5C4CEAE65A}" type="presParOf" srcId="{76934FBE-EB0D-904C-9EC2-59253461E1DD}" destId="{EC46FF29-9A57-E841-96A1-F70FD3234E08}" srcOrd="1" destOrd="0" presId="urn:microsoft.com/office/officeart/2016/7/layout/BasicLinearProcessNumbered"/>
    <dgm:cxn modelId="{9726E89B-6664-3748-AE88-D7454182D5CC}" type="presParOf" srcId="{76934FBE-EB0D-904C-9EC2-59253461E1DD}" destId="{CECC8A71-5824-0048-9B78-2AB29E6E1B3A}" srcOrd="2" destOrd="0" presId="urn:microsoft.com/office/officeart/2016/7/layout/BasicLinearProcessNumbered"/>
    <dgm:cxn modelId="{57C1AAA1-915E-AE4A-8A42-784A48671EFD}" type="presParOf" srcId="{76934FBE-EB0D-904C-9EC2-59253461E1DD}" destId="{BA5FEC0A-1757-3F4B-8DE8-4CA16C6E0E6B}" srcOrd="3" destOrd="0" presId="urn:microsoft.com/office/officeart/2016/7/layout/BasicLinearProcessNumbered"/>
    <dgm:cxn modelId="{01B60837-856C-C447-B1FB-4EBB622FD564}" type="presParOf" srcId="{8D6E6EEA-3306-CD42-A1B4-C2BC92E48A82}" destId="{C49FEBDF-69EC-724C-B482-3CB5997944CA}" srcOrd="7" destOrd="0" presId="urn:microsoft.com/office/officeart/2016/7/layout/BasicLinearProcessNumbered"/>
    <dgm:cxn modelId="{16CC21A7-8325-514F-A8DD-768E4BA2EF3E}" type="presParOf" srcId="{8D6E6EEA-3306-CD42-A1B4-C2BC92E48A82}" destId="{1B1112C0-0986-8B4F-B40A-FED3259F633D}" srcOrd="8" destOrd="0" presId="urn:microsoft.com/office/officeart/2016/7/layout/BasicLinearProcessNumbered"/>
    <dgm:cxn modelId="{6AA02423-2446-6F45-81BF-14148B8C3C3B}" type="presParOf" srcId="{1B1112C0-0986-8B4F-B40A-FED3259F633D}" destId="{CD768ABF-8455-224D-8ABB-4A4BADC298EE}" srcOrd="0" destOrd="0" presId="urn:microsoft.com/office/officeart/2016/7/layout/BasicLinearProcessNumbered"/>
    <dgm:cxn modelId="{9E581004-FE60-CE46-8376-024060337A7C}" type="presParOf" srcId="{1B1112C0-0986-8B4F-B40A-FED3259F633D}" destId="{70CA799C-B81E-6442-8B64-38AE5063D482}" srcOrd="1" destOrd="0" presId="urn:microsoft.com/office/officeart/2016/7/layout/BasicLinearProcessNumbered"/>
    <dgm:cxn modelId="{7BCDA826-6CB4-004A-886F-315D58B401E0}" type="presParOf" srcId="{1B1112C0-0986-8B4F-B40A-FED3259F633D}" destId="{E76CD38F-0B39-C54E-9034-DB8A03818A62}" srcOrd="2" destOrd="0" presId="urn:microsoft.com/office/officeart/2016/7/layout/BasicLinearProcessNumbered"/>
    <dgm:cxn modelId="{B2AEE4A4-68DD-7B41-8FDC-128891627591}" type="presParOf" srcId="{1B1112C0-0986-8B4F-B40A-FED3259F633D}" destId="{AC1FC56E-2BD6-E84C-8090-2665E7A7FE67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hList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Year 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“Good” to “Excellent”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Max odometer reading 75k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is indicative of current market value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 dirty="0"/>
            <a:t>Freight/Transaction costs = $2,099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 dirty="0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57AEC1B8-9D6F-D648-AC78-6E346CFDFD88}">
      <dgm:prSet/>
      <dgm:spPr/>
      <dgm:t>
        <a:bodyPr/>
        <a:lstStyle/>
        <a:p>
          <a:r>
            <a:rPr lang="en-US" dirty="0"/>
            <a:t>Truck demand in Texas is greater than demand in rest of US</a:t>
          </a:r>
        </a:p>
      </dgm:t>
    </dgm:pt>
    <dgm:pt modelId="{CA006C2E-D092-0946-9740-CA222A6FA2C0}" type="parTrans" cxnId="{61B0B497-171F-7C49-A21E-5CFFCBCA57C3}">
      <dgm:prSet/>
      <dgm:spPr/>
    </dgm:pt>
    <dgm:pt modelId="{AE3B12F5-DAF8-034C-90B8-CC975391DD20}" type="sibTrans" cxnId="{61B0B497-171F-7C49-A21E-5CFFCBCA57C3}">
      <dgm:prSet/>
      <dgm:spPr/>
    </dgm:pt>
    <dgm:pt modelId="{5E4BFFF6-5C38-DA49-B0CE-40000F2DDB37}" type="pres">
      <dgm:prSet presAssocID="{2F262A1E-55F1-5546-810D-ABC594F3CE6D}" presName="Name0" presStyleCnt="0">
        <dgm:presLayoutVars>
          <dgm:dir/>
          <dgm:animLvl val="lvl"/>
          <dgm:resizeHandles val="exact"/>
        </dgm:presLayoutVars>
      </dgm:prSet>
      <dgm:spPr/>
    </dgm:pt>
    <dgm:pt modelId="{22929732-2E3F-3544-B91A-F61A1E266F96}" type="pres">
      <dgm:prSet presAssocID="{7E69A6B3-25F1-B046-B514-FDF9A2E11D82}" presName="composite" presStyleCnt="0"/>
      <dgm:spPr/>
    </dgm:pt>
    <dgm:pt modelId="{B61A1587-955E-1B41-AB3E-2008EACD4562}" type="pres">
      <dgm:prSet presAssocID="{7E69A6B3-25F1-B046-B514-FDF9A2E11D8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C691D9-7196-984E-A6DF-517AE5CB761C}" type="pres">
      <dgm:prSet presAssocID="{7E69A6B3-25F1-B046-B514-FDF9A2E11D82}" presName="desTx" presStyleLbl="alignAccFollowNode1" presStyleIdx="0" presStyleCnt="2">
        <dgm:presLayoutVars>
          <dgm:bulletEnabled val="1"/>
        </dgm:presLayoutVars>
      </dgm:prSet>
      <dgm:spPr/>
    </dgm:pt>
    <dgm:pt modelId="{4FBA27DC-0E79-564D-95E0-5AAD6A14B1FD}" type="pres">
      <dgm:prSet presAssocID="{FAD88D9D-6018-1047-BA7C-6C32B80624CE}" presName="space" presStyleCnt="0"/>
      <dgm:spPr/>
    </dgm:pt>
    <dgm:pt modelId="{9D3E7210-5716-B541-88A9-A97A7CC83B8A}" type="pres">
      <dgm:prSet presAssocID="{6B4B541E-9CF2-AA47-BFB4-A17BDD0DD6B9}" presName="composite" presStyleCnt="0"/>
      <dgm:spPr/>
    </dgm:pt>
    <dgm:pt modelId="{296406F5-B6CC-CD49-98B0-ECA0B21140D1}" type="pres">
      <dgm:prSet presAssocID="{6B4B541E-9CF2-AA47-BFB4-A17BDD0DD6B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414560-1644-6B46-8DC3-10CEF166ACBC}" type="pres">
      <dgm:prSet presAssocID="{6B4B541E-9CF2-AA47-BFB4-A17BDD0DD6B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F4DAD609-9C3E-9641-95B6-2F4FC4F0A354}" type="presOf" srcId="{6E165B12-2CA3-DE4D-BB20-BC087D18D78A}" destId="{69C691D9-7196-984E-A6DF-517AE5CB761C}" srcOrd="0" destOrd="1" presId="urn:microsoft.com/office/officeart/2005/8/layout/hList1"/>
    <dgm:cxn modelId="{EE467316-5528-6949-8075-D6C56846557C}" type="presOf" srcId="{57AEC1B8-9D6F-D648-AC78-6E346CFDFD88}" destId="{C9414560-1644-6B46-8DC3-10CEF166ACBC}" srcOrd="0" destOrd="1" presId="urn:microsoft.com/office/officeart/2005/8/layout/hList1"/>
    <dgm:cxn modelId="{5EA7DC16-7D90-0E46-A501-FEA14FCEECDE}" type="presOf" srcId="{CFE7326D-4160-214F-870C-9ABEF34931C1}" destId="{C9414560-1644-6B46-8DC3-10CEF166ACBC}" srcOrd="0" destOrd="2" presId="urn:microsoft.com/office/officeart/2005/8/layout/hList1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1DAFC835-DCEA-BD4E-9C3E-A0C16F7C7E17}" type="presOf" srcId="{4EA3B529-149D-1E4D-A2D6-7D26E82AC3B4}" destId="{69C691D9-7196-984E-A6DF-517AE5CB761C}" srcOrd="0" destOrd="5" presId="urn:microsoft.com/office/officeart/2005/8/layout/hList1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0F5E4545-13F6-A045-9A0F-8D35BB10EA6E}" type="presOf" srcId="{85872ED2-E4EC-EB4C-A93E-CC70E8E2346C}" destId="{C9414560-1644-6B46-8DC3-10CEF166ACBC}" srcOrd="0" destOrd="0" presId="urn:microsoft.com/office/officeart/2005/8/layout/hList1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E4D2E25F-677A-5145-B852-EF264808765D}" type="presOf" srcId="{7E69A6B3-25F1-B046-B514-FDF9A2E11D82}" destId="{B61A1587-955E-1B41-AB3E-2008EACD4562}" srcOrd="0" destOrd="0" presId="urn:microsoft.com/office/officeart/2005/8/layout/hList1"/>
    <dgm:cxn modelId="{48739263-A041-8F4C-AB94-0180D204EE6F}" type="presOf" srcId="{2F262A1E-55F1-5546-810D-ABC594F3CE6D}" destId="{5E4BFFF6-5C38-DA49-B0CE-40000F2DDB37}" srcOrd="0" destOrd="0" presId="urn:microsoft.com/office/officeart/2005/8/layout/hList1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01EB5482-32A0-C545-8AAB-46F337C661D5}" type="presOf" srcId="{6B4B541E-9CF2-AA47-BFB4-A17BDD0DD6B9}" destId="{296406F5-B6CC-CD49-98B0-ECA0B21140D1}" srcOrd="0" destOrd="0" presId="urn:microsoft.com/office/officeart/2005/8/layout/hList1"/>
    <dgm:cxn modelId="{8C51BA83-4990-5D42-A793-8268747B1FF9}" type="presOf" srcId="{72C7E435-9091-FE4B-9D2E-7327277717D0}" destId="{69C691D9-7196-984E-A6DF-517AE5CB761C}" srcOrd="0" destOrd="4" presId="urn:microsoft.com/office/officeart/2005/8/layout/hList1"/>
    <dgm:cxn modelId="{A0A69C97-C7B8-E64B-818E-352ECA9068F5}" type="presOf" srcId="{ADBC2A78-B212-0C45-82F8-C265AB9AE5A8}" destId="{69C691D9-7196-984E-A6DF-517AE5CB761C}" srcOrd="0" destOrd="3" presId="urn:microsoft.com/office/officeart/2005/8/layout/hList1"/>
    <dgm:cxn modelId="{61B0B497-171F-7C49-A21E-5CFFCBCA57C3}" srcId="{6B4B541E-9CF2-AA47-BFB4-A17BDD0DD6B9}" destId="{57AEC1B8-9D6F-D648-AC78-6E346CFDFD88}" srcOrd="1" destOrd="0" parTransId="{CA006C2E-D092-0946-9740-CA222A6FA2C0}" sibTransId="{AE3B12F5-DAF8-034C-90B8-CC975391DD20}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344B99CD-0776-574E-9C8F-4E539089383C}" type="presOf" srcId="{B0673578-DEC0-BA43-A1AF-C5CE711CB962}" destId="{69C691D9-7196-984E-A6DF-517AE5CB761C}" srcOrd="0" destOrd="0" presId="urn:microsoft.com/office/officeart/2005/8/layout/hList1"/>
    <dgm:cxn modelId="{0F8DDDE3-28D5-3140-AD59-8BFAD3FFFC15}" type="presOf" srcId="{63CAD286-D4A9-3A40-9D58-9553525F7C77}" destId="{C9414560-1644-6B46-8DC3-10CEF166ACBC}" srcOrd="0" destOrd="3" presId="urn:microsoft.com/office/officeart/2005/8/layout/hList1"/>
    <dgm:cxn modelId="{45B039E4-FE38-5E44-86C5-9A747A16FFA4}" type="presOf" srcId="{39474A82-EA0A-FF42-BA54-5429028F5F8B}" destId="{69C691D9-7196-984E-A6DF-517AE5CB761C}" srcOrd="0" destOrd="2" presId="urn:microsoft.com/office/officeart/2005/8/layout/hList1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B0CA89F-F540-9A49-B2FC-AC5F9BBFBCFA}" type="presParOf" srcId="{5E4BFFF6-5C38-DA49-B0CE-40000F2DDB37}" destId="{22929732-2E3F-3544-B91A-F61A1E266F96}" srcOrd="0" destOrd="0" presId="urn:microsoft.com/office/officeart/2005/8/layout/hList1"/>
    <dgm:cxn modelId="{5326B5C4-3985-944D-AEFC-E61594D0470C}" type="presParOf" srcId="{22929732-2E3F-3544-B91A-F61A1E266F96}" destId="{B61A1587-955E-1B41-AB3E-2008EACD4562}" srcOrd="0" destOrd="0" presId="urn:microsoft.com/office/officeart/2005/8/layout/hList1"/>
    <dgm:cxn modelId="{8AF5C48C-54F8-1C42-A598-F6F944907951}" type="presParOf" srcId="{22929732-2E3F-3544-B91A-F61A1E266F96}" destId="{69C691D9-7196-984E-A6DF-517AE5CB761C}" srcOrd="1" destOrd="0" presId="urn:microsoft.com/office/officeart/2005/8/layout/hList1"/>
    <dgm:cxn modelId="{1A6EF803-BFC8-194F-80D3-532ED2A63C00}" type="presParOf" srcId="{5E4BFFF6-5C38-DA49-B0CE-40000F2DDB37}" destId="{4FBA27DC-0E79-564D-95E0-5AAD6A14B1FD}" srcOrd="1" destOrd="0" presId="urn:microsoft.com/office/officeart/2005/8/layout/hList1"/>
    <dgm:cxn modelId="{956DD8A9-667A-7046-8BD6-49187C95C163}" type="presParOf" srcId="{5E4BFFF6-5C38-DA49-B0CE-40000F2DDB37}" destId="{9D3E7210-5716-B541-88A9-A97A7CC83B8A}" srcOrd="2" destOrd="0" presId="urn:microsoft.com/office/officeart/2005/8/layout/hList1"/>
    <dgm:cxn modelId="{A2BE338A-B20E-3740-A83D-5743B4C1BBC6}" type="presParOf" srcId="{9D3E7210-5716-B541-88A9-A97A7CC83B8A}" destId="{296406F5-B6CC-CD49-98B0-ECA0B21140D1}" srcOrd="0" destOrd="0" presId="urn:microsoft.com/office/officeart/2005/8/layout/hList1"/>
    <dgm:cxn modelId="{0C497F49-846D-8047-A80A-BFB595A8495A}" type="presParOf" srcId="{9D3E7210-5716-B541-88A9-A97A7CC83B8A}" destId="{C9414560-1644-6B46-8DC3-10CEF166A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cycle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Outline Overall Framework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Collect Data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Prepare Data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endParaRPr lang="en-US" dirty="0"/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53B78B42-A5E5-A74A-8F02-C167B48B6967}" type="pres">
      <dgm:prSet presAssocID="{1501F6D2-738F-9446-8B52-7260FABC6F7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EB62AB2-0FCC-8948-B8F1-31CE9FABA189}" type="pres">
      <dgm:prSet presAssocID="{1501F6D2-738F-9446-8B52-7260FABC6F7B}" presName="children" presStyleCnt="0"/>
      <dgm:spPr/>
    </dgm:pt>
    <dgm:pt modelId="{C10850F2-DE8F-7F43-AE39-AC13D9F6B317}" type="pres">
      <dgm:prSet presAssocID="{1501F6D2-738F-9446-8B52-7260FABC6F7B}" presName="childPlaceholder" presStyleCnt="0"/>
      <dgm:spPr/>
    </dgm:pt>
    <dgm:pt modelId="{A7EA6C17-6FE7-4847-B137-691A3AF0BD1E}" type="pres">
      <dgm:prSet presAssocID="{1501F6D2-738F-9446-8B52-7260FABC6F7B}" presName="circle" presStyleCnt="0"/>
      <dgm:spPr/>
    </dgm:pt>
    <dgm:pt modelId="{F6E97599-D543-B84C-935D-8D8D1C0E3084}" type="pres">
      <dgm:prSet presAssocID="{1501F6D2-738F-9446-8B52-7260FABC6F7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6D2AC95-371F-5B4E-B8B2-900FCA2C65ED}" type="pres">
      <dgm:prSet presAssocID="{1501F6D2-738F-9446-8B52-7260FABC6F7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0336CC56-5422-864A-91DA-BF27E198A7D0}" type="pres">
      <dgm:prSet presAssocID="{1501F6D2-738F-9446-8B52-7260FABC6F7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50C6A74-D4A5-F641-AADC-73F657D5C930}" type="pres">
      <dgm:prSet presAssocID="{1501F6D2-738F-9446-8B52-7260FABC6F7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51537E6-2359-2743-951F-8635611D8CAB}" type="pres">
      <dgm:prSet presAssocID="{1501F6D2-738F-9446-8B52-7260FABC6F7B}" presName="quadrantPlaceholder" presStyleCnt="0"/>
      <dgm:spPr/>
    </dgm:pt>
    <dgm:pt modelId="{3E46C0D8-083D-BF42-86D6-685C4A85792B}" type="pres">
      <dgm:prSet presAssocID="{1501F6D2-738F-9446-8B52-7260FABC6F7B}" presName="center1" presStyleLbl="fgShp" presStyleIdx="0" presStyleCnt="2"/>
      <dgm:spPr/>
    </dgm:pt>
    <dgm:pt modelId="{A9A62FD9-88F7-F340-A9BA-3051EDE8B882}" type="pres">
      <dgm:prSet presAssocID="{1501F6D2-738F-9446-8B52-7260FABC6F7B}" presName="center2" presStyleLbl="fgShp" presStyleIdx="1" presStyleCnt="2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BE5C6F3D-D0FB-D34B-AEAE-3CB08C40721B}" type="presOf" srcId="{58A65A46-472D-4A47-9583-A0ED5DDB5CFA}" destId="{0336CC56-5422-864A-91DA-BF27E198A7D0}" srcOrd="0" destOrd="0" presId="urn:microsoft.com/office/officeart/2005/8/layout/cycle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4C8D7C6E-B805-8345-BAA1-61E03E5E9AFC}" type="presOf" srcId="{1501F6D2-738F-9446-8B52-7260FABC6F7B}" destId="{53B78B42-A5E5-A74A-8F02-C167B48B6967}" srcOrd="0" destOrd="0" presId="urn:microsoft.com/office/officeart/2005/8/layout/cycle4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DB9F9B7-720C-5A4B-94F1-45DF7431CC03}" type="presOf" srcId="{21C83896-97AD-EB41-9296-146A848F8E21}" destId="{F6E97599-D543-B84C-935D-8D8D1C0E3084}" srcOrd="0" destOrd="0" presId="urn:microsoft.com/office/officeart/2005/8/layout/cycle4"/>
    <dgm:cxn modelId="{CA592FCB-8F1B-6849-B424-829B5387DC65}" type="presOf" srcId="{416A6E1A-F161-D54A-A5D4-907ECEC9737B}" destId="{46D2AC95-371F-5B4E-B8B2-900FCA2C65ED}" srcOrd="0" destOrd="0" presId="urn:microsoft.com/office/officeart/2005/8/layout/cycle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5F199CE3-0ED6-8D4C-A847-191D1D966B14}" type="presOf" srcId="{9CF9D6EA-3BAE-3141-A676-B0115A322F26}" destId="{050C6A74-D4A5-F641-AADC-73F657D5C930}" srcOrd="0" destOrd="0" presId="urn:microsoft.com/office/officeart/2005/8/layout/cycle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8475E073-EDD3-BB4D-8BE0-A4E9E9B49C27}" type="presParOf" srcId="{53B78B42-A5E5-A74A-8F02-C167B48B6967}" destId="{FEB62AB2-0FCC-8948-B8F1-31CE9FABA189}" srcOrd="0" destOrd="0" presId="urn:microsoft.com/office/officeart/2005/8/layout/cycle4"/>
    <dgm:cxn modelId="{2D6E8176-6F94-D54C-8AC2-6159B1B0CF36}" type="presParOf" srcId="{FEB62AB2-0FCC-8948-B8F1-31CE9FABA189}" destId="{C10850F2-DE8F-7F43-AE39-AC13D9F6B317}" srcOrd="0" destOrd="0" presId="urn:microsoft.com/office/officeart/2005/8/layout/cycle4"/>
    <dgm:cxn modelId="{741BC8E7-330F-0347-8029-CBABC16AEF33}" type="presParOf" srcId="{53B78B42-A5E5-A74A-8F02-C167B48B6967}" destId="{A7EA6C17-6FE7-4847-B137-691A3AF0BD1E}" srcOrd="1" destOrd="0" presId="urn:microsoft.com/office/officeart/2005/8/layout/cycle4"/>
    <dgm:cxn modelId="{5682CA56-5062-2845-8EB7-D3C4EEF28A15}" type="presParOf" srcId="{A7EA6C17-6FE7-4847-B137-691A3AF0BD1E}" destId="{F6E97599-D543-B84C-935D-8D8D1C0E3084}" srcOrd="0" destOrd="0" presId="urn:microsoft.com/office/officeart/2005/8/layout/cycle4"/>
    <dgm:cxn modelId="{0ADC5E2C-D3B7-214B-9AC2-E8925F1CA846}" type="presParOf" srcId="{A7EA6C17-6FE7-4847-B137-691A3AF0BD1E}" destId="{46D2AC95-371F-5B4E-B8B2-900FCA2C65ED}" srcOrd="1" destOrd="0" presId="urn:microsoft.com/office/officeart/2005/8/layout/cycle4"/>
    <dgm:cxn modelId="{443859C2-0537-DD49-AE67-CD09A260F7EA}" type="presParOf" srcId="{A7EA6C17-6FE7-4847-B137-691A3AF0BD1E}" destId="{0336CC56-5422-864A-91DA-BF27E198A7D0}" srcOrd="2" destOrd="0" presId="urn:microsoft.com/office/officeart/2005/8/layout/cycle4"/>
    <dgm:cxn modelId="{83EADF24-5E18-5A4D-B025-1592DAD76A2A}" type="presParOf" srcId="{A7EA6C17-6FE7-4847-B137-691A3AF0BD1E}" destId="{050C6A74-D4A5-F641-AADC-73F657D5C930}" srcOrd="3" destOrd="0" presId="urn:microsoft.com/office/officeart/2005/8/layout/cycle4"/>
    <dgm:cxn modelId="{89227B6B-9AD5-824A-8D64-6C6077508C20}" type="presParOf" srcId="{A7EA6C17-6FE7-4847-B137-691A3AF0BD1E}" destId="{A51537E6-2359-2743-951F-8635611D8CAB}" srcOrd="4" destOrd="0" presId="urn:microsoft.com/office/officeart/2005/8/layout/cycle4"/>
    <dgm:cxn modelId="{FE990F4A-E671-3146-B391-BB3F68B56994}" type="presParOf" srcId="{53B78B42-A5E5-A74A-8F02-C167B48B6967}" destId="{3E46C0D8-083D-BF42-86D6-685C4A85792B}" srcOrd="2" destOrd="0" presId="urn:microsoft.com/office/officeart/2005/8/layout/cycle4"/>
    <dgm:cxn modelId="{377F7359-E9A6-1C45-89B0-F22E7CA6C54E}" type="presParOf" srcId="{53B78B42-A5E5-A74A-8F02-C167B48B6967}" destId="{A9A62FD9-88F7-F340-A9BA-3051EDE8B882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Placeholder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Placeholder text</a:t>
          </a:r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FDFA7C46-5182-AE49-90DE-E906FD1FD852}" type="pres">
      <dgm:prSet presAssocID="{88BCA482-0EA2-E94F-B99B-5201B91B1260}" presName="Name0" presStyleCnt="0">
        <dgm:presLayoutVars>
          <dgm:dir/>
          <dgm:animLvl val="lvl"/>
          <dgm:resizeHandles val="exact"/>
        </dgm:presLayoutVars>
      </dgm:prSet>
      <dgm:spPr/>
    </dgm:pt>
    <dgm:pt modelId="{81E04833-A342-BA44-B80D-A67D8440E9F5}" type="pres">
      <dgm:prSet presAssocID="{05F7FC1D-1D24-5044-B85B-CCB192051786}" presName="linNode" presStyleCnt="0"/>
      <dgm:spPr/>
    </dgm:pt>
    <dgm:pt modelId="{C8600424-F74B-B84B-B22D-4DD14A4B9398}" type="pres">
      <dgm:prSet presAssocID="{05F7FC1D-1D24-5044-B85B-CCB1920517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8EFBEB1-6A51-AC4C-A316-9C454E643BBE}" type="pres">
      <dgm:prSet presAssocID="{77FF4F1C-18BD-BD44-A4A3-6B784FF6759D}" presName="sp" presStyleCnt="0"/>
      <dgm:spPr/>
    </dgm:pt>
    <dgm:pt modelId="{E67048A5-2958-7248-A5C1-F3053CE962E2}" type="pres">
      <dgm:prSet presAssocID="{704BAD02-A787-0447-BB0D-481D4507C8C8}" presName="linNode" presStyleCnt="0"/>
      <dgm:spPr/>
    </dgm:pt>
    <dgm:pt modelId="{94AB8B36-91A8-954D-8C96-8D88AFDCCD73}" type="pres">
      <dgm:prSet presAssocID="{704BAD02-A787-0447-BB0D-481D4507C8C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9B69B279-8873-E646-ABB5-EE50687F4B10}" type="pres">
      <dgm:prSet presAssocID="{0C1B6E9B-B541-9F4B-8EAE-AEACF541C3F8}" presName="sp" presStyleCnt="0"/>
      <dgm:spPr/>
    </dgm:pt>
    <dgm:pt modelId="{5B2E1FED-4656-E643-A6AC-EE1BFD448977}" type="pres">
      <dgm:prSet presAssocID="{A562EEB2-39A5-5C4E-8723-4B19ADE5A736}" presName="linNode" presStyleCnt="0"/>
      <dgm:spPr/>
    </dgm:pt>
    <dgm:pt modelId="{6BDC2D2E-454B-C24D-A235-22F260BB865D}" type="pres">
      <dgm:prSet presAssocID="{A562EEB2-39A5-5C4E-8723-4B19ADE5A736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340511C-66F0-C141-B465-24F6F042D1B5}" type="presOf" srcId="{88BCA482-0EA2-E94F-B99B-5201B91B1260}" destId="{FDFA7C46-5182-AE49-90DE-E906FD1FD852}" srcOrd="0" destOrd="0" presId="urn:microsoft.com/office/officeart/2005/8/layout/vList5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D1C47774-9240-0F4D-9EAF-25144275D6FB}" srcId="{88BCA482-0EA2-E94F-B99B-5201B91B1260}" destId="{A562EEB2-39A5-5C4E-8723-4B19ADE5A736}" srcOrd="2" destOrd="0" parTransId="{22545BB9-80C1-7944-B384-80DD4EF041D0}" sibTransId="{5F256C49-CC39-5E4D-A499-A8EC06FD2FBE}"/>
    <dgm:cxn modelId="{AE17D47D-111C-6146-A188-D3CE61432C8C}" srcId="{88BCA482-0EA2-E94F-B99B-5201B91B1260}" destId="{704BAD02-A787-0447-BB0D-481D4507C8C8}" srcOrd="1" destOrd="0" parTransId="{AD88CD75-B6D1-0C4B-8C20-FDDE4D0E1EA6}" sibTransId="{0C1B6E9B-B541-9F4B-8EAE-AEACF541C3F8}"/>
    <dgm:cxn modelId="{1BE79380-7BB3-7F45-A5D7-6EE4B09A22E2}" type="presOf" srcId="{704BAD02-A787-0447-BB0D-481D4507C8C8}" destId="{94AB8B36-91A8-954D-8C96-8D88AFDCCD73}" srcOrd="0" destOrd="0" presId="urn:microsoft.com/office/officeart/2005/8/layout/vList5"/>
    <dgm:cxn modelId="{260CC183-F998-F140-9F9A-4A0B94A9ADB4}" type="presOf" srcId="{A562EEB2-39A5-5C4E-8723-4B19ADE5A736}" destId="{6BDC2D2E-454B-C24D-A235-22F260BB865D}" srcOrd="0" destOrd="0" presId="urn:microsoft.com/office/officeart/2005/8/layout/vList5"/>
    <dgm:cxn modelId="{684BD3DC-634B-A74D-9C81-976E5E0D46CD}" type="presOf" srcId="{05F7FC1D-1D24-5044-B85B-CCB192051786}" destId="{C8600424-F74B-B84B-B22D-4DD14A4B9398}" srcOrd="0" destOrd="0" presId="urn:microsoft.com/office/officeart/2005/8/layout/vList5"/>
    <dgm:cxn modelId="{4C79393A-AA1D-2542-A087-6EF49D952924}" type="presParOf" srcId="{FDFA7C46-5182-AE49-90DE-E906FD1FD852}" destId="{81E04833-A342-BA44-B80D-A67D8440E9F5}" srcOrd="0" destOrd="0" presId="urn:microsoft.com/office/officeart/2005/8/layout/vList5"/>
    <dgm:cxn modelId="{F07F9A41-A47E-7449-8CC2-C470AA946B1C}" type="presParOf" srcId="{81E04833-A342-BA44-B80D-A67D8440E9F5}" destId="{C8600424-F74B-B84B-B22D-4DD14A4B9398}" srcOrd="0" destOrd="0" presId="urn:microsoft.com/office/officeart/2005/8/layout/vList5"/>
    <dgm:cxn modelId="{DAB72A52-7062-8C4D-ADCC-8C086453F55E}" type="presParOf" srcId="{FDFA7C46-5182-AE49-90DE-E906FD1FD852}" destId="{88EFBEB1-6A51-AC4C-A316-9C454E643BBE}" srcOrd="1" destOrd="0" presId="urn:microsoft.com/office/officeart/2005/8/layout/vList5"/>
    <dgm:cxn modelId="{9C73B8DE-EF77-7A46-9862-9D294D7ED541}" type="presParOf" srcId="{FDFA7C46-5182-AE49-90DE-E906FD1FD852}" destId="{E67048A5-2958-7248-A5C1-F3053CE962E2}" srcOrd="2" destOrd="0" presId="urn:microsoft.com/office/officeart/2005/8/layout/vList5"/>
    <dgm:cxn modelId="{74A153C4-CB54-6943-A8C8-A34CE28FC227}" type="presParOf" srcId="{E67048A5-2958-7248-A5C1-F3053CE962E2}" destId="{94AB8B36-91A8-954D-8C96-8D88AFDCCD73}" srcOrd="0" destOrd="0" presId="urn:microsoft.com/office/officeart/2005/8/layout/vList5"/>
    <dgm:cxn modelId="{FA02FA4D-FCD9-354D-BABE-C2623EDC668D}" type="presParOf" srcId="{FDFA7C46-5182-AE49-90DE-E906FD1FD852}" destId="{9B69B279-8873-E646-ABB5-EE50687F4B10}" srcOrd="3" destOrd="0" presId="urn:microsoft.com/office/officeart/2005/8/layout/vList5"/>
    <dgm:cxn modelId="{BA5FBB2C-48AE-A54C-A3B2-9A636AF2C3F5}" type="presParOf" srcId="{FDFA7C46-5182-AE49-90DE-E906FD1FD852}" destId="{5B2E1FED-4656-E643-A6AC-EE1BFD448977}" srcOrd="4" destOrd="0" presId="urn:microsoft.com/office/officeart/2005/8/layout/vList5"/>
    <dgm:cxn modelId="{5DEBF09A-F76B-9E48-8304-E8D4F7A7BE07}" type="presParOf" srcId="{5B2E1FED-4656-E643-A6AC-EE1BFD448977}" destId="{6BDC2D2E-454B-C24D-A235-22F260BB865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C84BA9-66EC-7945-B5D4-7635ABE29814}">
      <dsp:nvSpPr>
        <dsp:cNvPr id="0" name=""/>
        <dsp:cNvSpPr/>
      </dsp:nvSpPr>
      <dsp:spPr>
        <a:xfrm>
          <a:off x="3848" y="827320"/>
          <a:ext cx="2083840" cy="29173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2464" tIns="330200" rIns="16246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Client Requirements &amp; Assumptions</a:t>
          </a:r>
        </a:p>
      </dsp:txBody>
      <dsp:txXfrm>
        <a:off x="3848" y="1935923"/>
        <a:ext cx="2083840" cy="1750425"/>
      </dsp:txXfrm>
    </dsp:sp>
    <dsp:sp modelId="{480F2489-D2E2-AF45-A347-1088B3EC0D2A}">
      <dsp:nvSpPr>
        <dsp:cNvPr id="0" name=""/>
        <dsp:cNvSpPr/>
      </dsp:nvSpPr>
      <dsp:spPr>
        <a:xfrm>
          <a:off x="608162" y="1119058"/>
          <a:ext cx="875212" cy="875212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35" tIns="12700" rIns="68235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1</a:t>
          </a:r>
        </a:p>
      </dsp:txBody>
      <dsp:txXfrm>
        <a:off x="736334" y="1247230"/>
        <a:ext cx="618868" cy="618868"/>
      </dsp:txXfrm>
    </dsp:sp>
    <dsp:sp modelId="{D44C296A-2DB1-634E-9BCA-204718F8B8F5}">
      <dsp:nvSpPr>
        <dsp:cNvPr id="0" name=""/>
        <dsp:cNvSpPr/>
      </dsp:nvSpPr>
      <dsp:spPr>
        <a:xfrm>
          <a:off x="3848" y="3744624"/>
          <a:ext cx="2083840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E0C263-C581-834C-BB7D-3A42BE7856CE}">
      <dsp:nvSpPr>
        <dsp:cNvPr id="0" name=""/>
        <dsp:cNvSpPr/>
      </dsp:nvSpPr>
      <dsp:spPr>
        <a:xfrm>
          <a:off x="2296072" y="827320"/>
          <a:ext cx="2083840" cy="29173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2464" tIns="330200" rIns="16246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Collect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Craigslist data ¹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Load data (csv)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dataframe for csv </a:t>
          </a:r>
        </a:p>
      </dsp:txBody>
      <dsp:txXfrm>
        <a:off x="2296072" y="1935923"/>
        <a:ext cx="2083840" cy="1750425"/>
      </dsp:txXfrm>
    </dsp:sp>
    <dsp:sp modelId="{4A00F2E7-B2C1-C744-AB99-57F3116774D7}">
      <dsp:nvSpPr>
        <dsp:cNvPr id="0" name=""/>
        <dsp:cNvSpPr/>
      </dsp:nvSpPr>
      <dsp:spPr>
        <a:xfrm>
          <a:off x="2900386" y="1119058"/>
          <a:ext cx="875212" cy="875212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35" tIns="12700" rIns="68235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2</a:t>
          </a:r>
        </a:p>
      </dsp:txBody>
      <dsp:txXfrm>
        <a:off x="3028558" y="1247230"/>
        <a:ext cx="618868" cy="618868"/>
      </dsp:txXfrm>
    </dsp:sp>
    <dsp:sp modelId="{37C33679-1FEE-6B4D-BB83-AF17CC7F30BB}">
      <dsp:nvSpPr>
        <dsp:cNvPr id="0" name=""/>
        <dsp:cNvSpPr/>
      </dsp:nvSpPr>
      <dsp:spPr>
        <a:xfrm>
          <a:off x="2296072" y="3744624"/>
          <a:ext cx="2083840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77635A-7D31-214A-A545-283A78466676}">
      <dsp:nvSpPr>
        <dsp:cNvPr id="0" name=""/>
        <dsp:cNvSpPr/>
      </dsp:nvSpPr>
      <dsp:spPr>
        <a:xfrm>
          <a:off x="4588296" y="827320"/>
          <a:ext cx="2083840" cy="29173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2464" tIns="330200" rIns="16246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Prepare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Clean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Create filters &amp; functions</a:t>
          </a:r>
        </a:p>
      </dsp:txBody>
      <dsp:txXfrm>
        <a:off x="4588296" y="1935923"/>
        <a:ext cx="2083840" cy="1750425"/>
      </dsp:txXfrm>
    </dsp:sp>
    <dsp:sp modelId="{205D7EB8-A1FF-004D-B02A-A294FBE88E94}">
      <dsp:nvSpPr>
        <dsp:cNvPr id="0" name=""/>
        <dsp:cNvSpPr/>
      </dsp:nvSpPr>
      <dsp:spPr>
        <a:xfrm>
          <a:off x="5192610" y="1119058"/>
          <a:ext cx="875212" cy="875212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35" tIns="12700" rIns="68235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3</a:t>
          </a:r>
        </a:p>
      </dsp:txBody>
      <dsp:txXfrm>
        <a:off x="5320782" y="1247230"/>
        <a:ext cx="618868" cy="618868"/>
      </dsp:txXfrm>
    </dsp:sp>
    <dsp:sp modelId="{FC36E403-418B-D444-83C3-3D8A5219507C}">
      <dsp:nvSpPr>
        <dsp:cNvPr id="0" name=""/>
        <dsp:cNvSpPr/>
      </dsp:nvSpPr>
      <dsp:spPr>
        <a:xfrm>
          <a:off x="4588296" y="3744624"/>
          <a:ext cx="2083840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402493"/>
                <a:satOff val="-9802"/>
                <a:lumOff val="428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76A8DD-4CC8-CB43-930F-CEDC95252307}">
      <dsp:nvSpPr>
        <dsp:cNvPr id="0" name=""/>
        <dsp:cNvSpPr/>
      </dsp:nvSpPr>
      <dsp:spPr>
        <a:xfrm>
          <a:off x="6880521" y="827320"/>
          <a:ext cx="2083840" cy="29173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2464" tIns="330200" rIns="16246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Analyze data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- Visualizations to examine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1) Total profit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2) Location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3) Manufacturer</a:t>
          </a:r>
        </a:p>
      </dsp:txBody>
      <dsp:txXfrm>
        <a:off x="6880521" y="1935923"/>
        <a:ext cx="2083840" cy="1750425"/>
      </dsp:txXfrm>
    </dsp:sp>
    <dsp:sp modelId="{EC46FF29-9A57-E841-96A1-F70FD3234E08}">
      <dsp:nvSpPr>
        <dsp:cNvPr id="0" name=""/>
        <dsp:cNvSpPr/>
      </dsp:nvSpPr>
      <dsp:spPr>
        <a:xfrm>
          <a:off x="7484834" y="1119058"/>
          <a:ext cx="875212" cy="875212"/>
        </a:xfrm>
        <a:prstGeom prst="ellipse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35" tIns="12700" rIns="68235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4</a:t>
          </a:r>
        </a:p>
      </dsp:txBody>
      <dsp:txXfrm>
        <a:off x="7613006" y="1247230"/>
        <a:ext cx="618868" cy="618868"/>
      </dsp:txXfrm>
    </dsp:sp>
    <dsp:sp modelId="{CECC8A71-5824-0048-9B78-2AB29E6E1B3A}">
      <dsp:nvSpPr>
        <dsp:cNvPr id="0" name=""/>
        <dsp:cNvSpPr/>
      </dsp:nvSpPr>
      <dsp:spPr>
        <a:xfrm>
          <a:off x="6880521" y="3744624"/>
          <a:ext cx="2083840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241496"/>
                <a:satOff val="-5881"/>
                <a:lumOff val="257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241496"/>
                <a:satOff val="-5881"/>
                <a:lumOff val="257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241496"/>
                <a:satOff val="-5881"/>
                <a:lumOff val="257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68ABF-8455-224D-8ABB-4A4BADC298EE}">
      <dsp:nvSpPr>
        <dsp:cNvPr id="0" name=""/>
        <dsp:cNvSpPr/>
      </dsp:nvSpPr>
      <dsp:spPr>
        <a:xfrm>
          <a:off x="9172745" y="827320"/>
          <a:ext cx="2083840" cy="2917376"/>
        </a:xfrm>
        <a:prstGeom prst="rect">
          <a:avLst/>
        </a:prstGeom>
        <a:solidFill>
          <a:schemeClr val="accent1">
            <a:alpha val="90000"/>
            <a:tint val="55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2464" tIns="330200" rIns="162464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Deliver Recommendations</a:t>
          </a:r>
        </a:p>
      </dsp:txBody>
      <dsp:txXfrm>
        <a:off x="9172745" y="1935923"/>
        <a:ext cx="2083840" cy="1750425"/>
      </dsp:txXfrm>
    </dsp:sp>
    <dsp:sp modelId="{70CA799C-B81E-6442-8B64-38AE5063D482}">
      <dsp:nvSpPr>
        <dsp:cNvPr id="0" name=""/>
        <dsp:cNvSpPr/>
      </dsp:nvSpPr>
      <dsp:spPr>
        <a:xfrm>
          <a:off x="9777058" y="1119058"/>
          <a:ext cx="875212" cy="875212"/>
        </a:xfrm>
        <a:prstGeom prst="ellipse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235" tIns="12700" rIns="68235" bIns="1270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5</a:t>
          </a:r>
        </a:p>
      </dsp:txBody>
      <dsp:txXfrm>
        <a:off x="9905230" y="1247230"/>
        <a:ext cx="618868" cy="618868"/>
      </dsp:txXfrm>
    </dsp:sp>
    <dsp:sp modelId="{E76CD38F-0B39-C54E-9034-DB8A03818A62}">
      <dsp:nvSpPr>
        <dsp:cNvPr id="0" name=""/>
        <dsp:cNvSpPr/>
      </dsp:nvSpPr>
      <dsp:spPr>
        <a:xfrm>
          <a:off x="9172745" y="3744624"/>
          <a:ext cx="2083840" cy="72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80499"/>
                <a:satOff val="-1960"/>
                <a:lumOff val="85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80499"/>
                <a:satOff val="-1960"/>
                <a:lumOff val="85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80499"/>
                <a:satOff val="-1960"/>
                <a:lumOff val="85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A1587-955E-1B41-AB3E-2008EACD4562}">
      <dsp:nvSpPr>
        <dsp:cNvPr id="0" name=""/>
        <dsp:cNvSpPr/>
      </dsp:nvSpPr>
      <dsp:spPr>
        <a:xfrm>
          <a:off x="55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requirements</a:t>
          </a:r>
        </a:p>
      </dsp:txBody>
      <dsp:txXfrm>
        <a:off x="55" y="287108"/>
        <a:ext cx="5293206" cy="777600"/>
      </dsp:txXfrm>
    </dsp:sp>
    <dsp:sp modelId="{69C691D9-7196-984E-A6DF-517AE5CB761C}">
      <dsp:nvSpPr>
        <dsp:cNvPr id="0" name=""/>
        <dsp:cNvSpPr/>
      </dsp:nvSpPr>
      <dsp:spPr>
        <a:xfrm>
          <a:off x="55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Year 2015 &amp; newer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Work truck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Clean title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“Good” to “Excellent” condition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Excludes HI &amp; AK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Max odometer reading 75k</a:t>
          </a:r>
        </a:p>
      </dsp:txBody>
      <dsp:txXfrm>
        <a:off x="55" y="1064708"/>
        <a:ext cx="5293206" cy="3242531"/>
      </dsp:txXfrm>
    </dsp:sp>
    <dsp:sp modelId="{296406F5-B6CC-CD49-98B0-ECA0B21140D1}">
      <dsp:nvSpPr>
        <dsp:cNvPr id="0" name=""/>
        <dsp:cNvSpPr/>
      </dsp:nvSpPr>
      <dsp:spPr>
        <a:xfrm>
          <a:off x="6034310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Assumptions</a:t>
          </a:r>
        </a:p>
      </dsp:txBody>
      <dsp:txXfrm>
        <a:off x="6034310" y="287108"/>
        <a:ext cx="5293206" cy="777600"/>
      </dsp:txXfrm>
    </dsp:sp>
    <dsp:sp modelId="{C9414560-1644-6B46-8DC3-10CEF166ACBC}">
      <dsp:nvSpPr>
        <dsp:cNvPr id="0" name=""/>
        <dsp:cNvSpPr/>
      </dsp:nvSpPr>
      <dsp:spPr>
        <a:xfrm>
          <a:off x="6034310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Pricing data from Craigslist is indicative of current market value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demand in Texas is greater than demand in rest of US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Freight/Transaction costs = $2,099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Taxes excluded</a:t>
          </a:r>
        </a:p>
      </dsp:txBody>
      <dsp:txXfrm>
        <a:off x="6034310" y="1064708"/>
        <a:ext cx="5293206" cy="3242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E97599-D543-B84C-935D-8D8D1C0E3084}">
      <dsp:nvSpPr>
        <dsp:cNvPr id="0" name=""/>
        <dsp:cNvSpPr/>
      </dsp:nvSpPr>
      <dsp:spPr>
        <a:xfrm>
          <a:off x="3283196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Outline Overall Framework</a:t>
          </a:r>
        </a:p>
      </dsp:txBody>
      <dsp:txXfrm>
        <a:off x="3824424" y="784481"/>
        <a:ext cx="1306641" cy="1306641"/>
      </dsp:txXfrm>
    </dsp:sp>
    <dsp:sp modelId="{46D2AC95-371F-5B4E-B8B2-900FCA2C65ED}">
      <dsp:nvSpPr>
        <dsp:cNvPr id="0" name=""/>
        <dsp:cNvSpPr/>
      </dsp:nvSpPr>
      <dsp:spPr>
        <a:xfrm rot="5400000">
          <a:off x="5216418" y="243253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Collect Data</a:t>
          </a:r>
        </a:p>
      </dsp:txBody>
      <dsp:txXfrm rot="-5400000">
        <a:off x="5216418" y="784481"/>
        <a:ext cx="1306641" cy="1306641"/>
      </dsp:txXfrm>
    </dsp:sp>
    <dsp:sp modelId="{0336CC56-5422-864A-91DA-BF27E198A7D0}">
      <dsp:nvSpPr>
        <dsp:cNvPr id="0" name=""/>
        <dsp:cNvSpPr/>
      </dsp:nvSpPr>
      <dsp:spPr>
        <a:xfrm rot="10800000">
          <a:off x="5216418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Prepare Data</a:t>
          </a:r>
        </a:p>
      </dsp:txBody>
      <dsp:txXfrm rot="10800000">
        <a:off x="5216418" y="2176474"/>
        <a:ext cx="1306641" cy="1306641"/>
      </dsp:txXfrm>
    </dsp:sp>
    <dsp:sp modelId="{050C6A74-D4A5-F641-AADC-73F657D5C930}">
      <dsp:nvSpPr>
        <dsp:cNvPr id="0" name=""/>
        <dsp:cNvSpPr/>
      </dsp:nvSpPr>
      <dsp:spPr>
        <a:xfrm rot="16200000">
          <a:off x="3283196" y="2176474"/>
          <a:ext cx="1847869" cy="1847869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Analysis</a:t>
          </a:r>
        </a:p>
      </dsp:txBody>
      <dsp:txXfrm rot="5400000">
        <a:off x="3824424" y="2176474"/>
        <a:ext cx="1306641" cy="1306641"/>
      </dsp:txXfrm>
    </dsp:sp>
    <dsp:sp modelId="{3E46C0D8-083D-BF42-86D6-685C4A85792B}">
      <dsp:nvSpPr>
        <dsp:cNvPr id="0" name=""/>
        <dsp:cNvSpPr/>
      </dsp:nvSpPr>
      <dsp:spPr>
        <a:xfrm>
          <a:off x="4854739" y="174971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62FD9-88F7-F340-A9BA-3051EDE8B882}">
      <dsp:nvSpPr>
        <dsp:cNvPr id="0" name=""/>
        <dsp:cNvSpPr/>
      </dsp:nvSpPr>
      <dsp:spPr>
        <a:xfrm rot="10800000">
          <a:off x="4854739" y="1963095"/>
          <a:ext cx="638005" cy="554787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 text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Placeholder</a:t>
          </a:r>
        </a:p>
      </dsp:txBody>
      <dsp:txXfrm>
        <a:off x="7723826" y="1166428"/>
        <a:ext cx="1546234" cy="1546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00424-F74B-B84B-B22D-4DD14A4B9398}">
      <dsp:nvSpPr>
        <dsp:cNvPr id="0" name=""/>
        <dsp:cNvSpPr/>
      </dsp:nvSpPr>
      <dsp:spPr>
        <a:xfrm>
          <a:off x="3111689" y="1798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59743"/>
        <a:ext cx="3384761" cy="1071129"/>
      </dsp:txXfrm>
    </dsp:sp>
    <dsp:sp modelId="{94AB8B36-91A8-954D-8C96-8D88AFDCCD73}">
      <dsp:nvSpPr>
        <dsp:cNvPr id="0" name=""/>
        <dsp:cNvSpPr/>
      </dsp:nvSpPr>
      <dsp:spPr>
        <a:xfrm>
          <a:off x="3111689" y="124816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1306114"/>
        <a:ext cx="3384761" cy="1071129"/>
      </dsp:txXfrm>
    </dsp:sp>
    <dsp:sp modelId="{6BDC2D2E-454B-C24D-A235-22F260BB865D}">
      <dsp:nvSpPr>
        <dsp:cNvPr id="0" name=""/>
        <dsp:cNvSpPr/>
      </dsp:nvSpPr>
      <dsp:spPr>
        <a:xfrm>
          <a:off x="3111689" y="2494539"/>
          <a:ext cx="3500651" cy="11870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Placeholder text</a:t>
          </a:r>
        </a:p>
      </dsp:txBody>
      <dsp:txXfrm>
        <a:off x="3169634" y="2552484"/>
        <a:ext cx="3384761" cy="1071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2/16/22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new scatter net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48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599 https://</a:t>
            </a:r>
            <a:r>
              <a:rPr lang="en-US" dirty="0" err="1"/>
              <a:t>worldpopulationreview.com</a:t>
            </a:r>
            <a:r>
              <a:rPr lang="en-US" dirty="0"/>
              <a:t>/state-rankings/car-dealer-fees-by-state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9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2/16/22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dollar-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Economy_of_Tex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70796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Car Arbitrage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738" y="5271486"/>
            <a:ext cx="2816261" cy="1516762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sz="1800" dirty="0"/>
              <a:t>Team members: </a:t>
            </a:r>
          </a:p>
          <a:p>
            <a:pPr lvl="1" algn="l"/>
            <a:r>
              <a:rPr lang="en-US" sz="1800" u="sng" dirty="0"/>
              <a:t>J</a:t>
            </a:r>
            <a:r>
              <a:rPr lang="en-US" sz="1800" dirty="0"/>
              <a:t>as Pinglia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A</a:t>
            </a:r>
            <a:r>
              <a:rPr lang="en-US" sz="1800" dirty="0"/>
              <a:t>ngela Richter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N</a:t>
            </a:r>
            <a:r>
              <a:rPr lang="en-US" sz="1800" dirty="0"/>
              <a:t>eil Mendelow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T</a:t>
            </a:r>
            <a:r>
              <a:rPr lang="en-US" sz="1800" dirty="0"/>
              <a:t>huy Nguyen</a:t>
            </a:r>
          </a:p>
        </p:txBody>
      </p:sp>
      <p:sp>
        <p:nvSpPr>
          <p:cNvPr id="47" name="Freeform: Shape 4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EF01D-F59A-A64C-A996-39AFCC8D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6413685" y="3528348"/>
            <a:ext cx="65011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2800" b="1" cap="none" spc="0" dirty="0">
                <a:ln/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F9FA3DA-82A9-2A4F-94B6-FA58FE18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2238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Are there truck arbitrage opportunities for re-sale in Texas?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7A2D6E-C655-FD42-94C7-952716486F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65" r="375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/>
              <a:pPr>
                <a:spcAft>
                  <a:spcPts val="600"/>
                </a:spcAft>
              </a:pPr>
              <a:t>10</a:t>
            </a:fld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20707-33A0-E24F-A84E-E48CEE9CDCB7}"/>
              </a:ext>
            </a:extLst>
          </p:cNvPr>
          <p:cNvSpPr txBox="1"/>
          <p:nvPr/>
        </p:nvSpPr>
        <p:spPr>
          <a:xfrm>
            <a:off x="9884957" y="665692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Economy_of_Tex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4981-E8CE-BC4B-809B-C8B419D2FB7A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dollar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57AC7B5-0434-A14B-9394-3E26FB75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83"/>
          <a:stretch/>
        </p:blipFill>
        <p:spPr>
          <a:xfrm>
            <a:off x="8899533" y="2098321"/>
            <a:ext cx="2614419" cy="2010641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287F-674D-C342-9C6A-1FE54C49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43" y="1912138"/>
            <a:ext cx="7171542" cy="46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1114DEA-FC18-F14C-A500-42B2DD5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34" y="845422"/>
            <a:ext cx="8019341" cy="5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C3A270-3A9D-A346-8F3C-1D636E85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758008"/>
            <a:ext cx="8913421" cy="4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best arbitrage opportunities by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1B829-11E4-0B41-9430-8115C35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AF7E1840-69BF-0543-A103-9BC64031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728663"/>
            <a:ext cx="7245350" cy="2667000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6ED08C-7228-7246-8077-1A9934C2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738" y="3460750"/>
            <a:ext cx="7245350" cy="2667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Net Profit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7958" y="6356350"/>
            <a:ext cx="9679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CA</a:t>
            </a:r>
          </a:p>
        </p:txBody>
      </p:sp>
      <p:pic>
        <p:nvPicPr>
          <p:cNvPr id="6" name="Content Placeholder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6A8A36B-128E-DB42-B0C3-8AA0BDA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2" y="1781764"/>
            <a:ext cx="8597736" cy="4424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7F80A0-E48F-7049-BC59-656ECFDE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8" y="1819935"/>
            <a:ext cx="3124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A0048A5-9E4B-234D-B1EF-FEF4E0C7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41" y="2302172"/>
            <a:ext cx="9132343" cy="39040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3CBD558-6B4F-0B44-87E7-E71DBD2B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88" y="1745672"/>
            <a:ext cx="2897171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0E8A2A0-94B6-6140-8F7E-B6180934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1635"/>
            <a:ext cx="10219067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342ACB-E74F-1B49-869A-FD580AC6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500" y="1501119"/>
            <a:ext cx="2771317" cy="21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AutoNum type="arabicPeriod"/>
            </a:pPr>
            <a:r>
              <a:rPr lang="en-US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dirty="0"/>
              <a:t>Analysis</a:t>
            </a:r>
          </a:p>
          <a:p>
            <a:pPr marL="457200" indent="-457200">
              <a:buAutoNum type="arabicPeriod"/>
            </a:pPr>
            <a:r>
              <a:rPr lang="en-US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1295F60-9189-E841-85EA-3C709236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8032" y="148637"/>
            <a:ext cx="7985864" cy="5236938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1057B-CA7C-6F41-A195-333074FC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90" y="4421318"/>
            <a:ext cx="2753552" cy="22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2CF46C-0B7C-6240-B91A-021E0B5F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15375"/>
            <a:ext cx="7723591" cy="509863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A5F352-5C4A-874B-9D86-850DB635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76" y="4521601"/>
            <a:ext cx="2872263" cy="22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6BB147-9348-D540-A562-2EF5E3D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37" y="207751"/>
            <a:ext cx="8114163" cy="534989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3F8B-9694-104B-B56C-EB2F354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83" y="4544744"/>
            <a:ext cx="2819876" cy="22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Chevrolet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7D15F6-6CF8-B945-9990-72B4B8E8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14" y="270433"/>
            <a:ext cx="7979374" cy="53102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82987A0-3BF3-BF4D-BD84-9B9091F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2" y="4690754"/>
            <a:ext cx="2527714" cy="20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Conclusions, Recommendations &amp; Future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46A5D-D2FD-5149-A35B-D7E6D3A2F1E8}"/>
              </a:ext>
            </a:extLst>
          </p:cNvPr>
          <p:cNvSpPr txBox="1"/>
          <p:nvPr/>
        </p:nvSpPr>
        <p:spPr>
          <a:xfrm>
            <a:off x="6328558" y="1926340"/>
            <a:ext cx="509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Are there truck arbitrage opportunities for re-sale in Texas?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DDC84-EABB-0748-9CD4-053D4787F24F}"/>
              </a:ext>
            </a:extLst>
          </p:cNvPr>
          <p:cNvSpPr txBox="1"/>
          <p:nvPr/>
        </p:nvSpPr>
        <p:spPr>
          <a:xfrm>
            <a:off x="6340824" y="3287648"/>
            <a:ext cx="509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What are the best arbitrage opportunities by location?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6BB31-B7E2-7341-8C01-323BE571158B}"/>
              </a:ext>
            </a:extLst>
          </p:cNvPr>
          <p:cNvSpPr txBox="1"/>
          <p:nvPr/>
        </p:nvSpPr>
        <p:spPr>
          <a:xfrm>
            <a:off x="6377049" y="5145342"/>
            <a:ext cx="538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Which specific manufacturers offer the greatest  arbitrage margins?</a:t>
            </a:r>
          </a:p>
          <a:p>
            <a:pPr marL="342900" indent="-342900"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CECBBA-EC80-2A49-B50B-B570D27BF7EE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Gen Z &amp; Co., a company headquartered in Texas, has engaged JANT Consultants to advise the extent and viability of work truck arbitrage due to oil field demand and ongoing chip shortage.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772186"/>
              </p:ext>
            </p:extLst>
          </p:nvPr>
        </p:nvGraphicFramePr>
        <p:xfrm>
          <a:off x="472216" y="1590741"/>
          <a:ext cx="11260434" cy="4572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12191998" cy="1033669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624154"/>
              </p:ext>
            </p:extLst>
          </p:nvPr>
        </p:nvGraphicFramePr>
        <p:xfrm>
          <a:off x="432211" y="1762002"/>
          <a:ext cx="11327573" cy="4594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0432440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99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C8E4-A39B-E34D-9811-F9280C4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too large for git hub</a:t>
            </a:r>
          </a:p>
          <a:p>
            <a:r>
              <a:rPr lang="en-US" dirty="0"/>
              <a:t>Carvana/users postings multiple listings across US for the same vehicle</a:t>
            </a:r>
          </a:p>
          <a:p>
            <a:r>
              <a:rPr lang="en-US" dirty="0"/>
              <a:t>Car notes listed as price – created filter to eliminate sales price less than $2k</a:t>
            </a:r>
          </a:p>
          <a:p>
            <a:r>
              <a:rPr lang="en-US" dirty="0"/>
              <a:t>$15k capped spread to eliminate unrealistic sales prices</a:t>
            </a:r>
          </a:p>
        </p:txBody>
      </p:sp>
    </p:spTree>
    <p:extLst>
      <p:ext uri="{BB962C8B-B14F-4D97-AF65-F5344CB8AC3E}">
        <p14:creationId xmlns:p14="http://schemas.microsoft.com/office/powerpoint/2010/main" val="222181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5633318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Prepare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73711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813</Words>
  <Application>Microsoft Macintosh PowerPoint</Application>
  <PresentationFormat>Widescreen</PresentationFormat>
  <Paragraphs>196</Paragraphs>
  <Slides>28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Office Theme</vt:lpstr>
      <vt:lpstr>Car Arbitrage Analysis</vt:lpstr>
      <vt:lpstr>Agenda</vt:lpstr>
      <vt:lpstr>Executive Summary</vt:lpstr>
      <vt:lpstr>Methodology</vt:lpstr>
      <vt:lpstr>Client Requirements &amp; Assumptions</vt:lpstr>
      <vt:lpstr>Approach</vt:lpstr>
      <vt:lpstr>99 problems</vt:lpstr>
      <vt:lpstr>Data Collection</vt:lpstr>
      <vt:lpstr>Prepare Data</vt:lpstr>
      <vt:lpstr>Are there truck arbitrage opportunities for re-sale in Texas?</vt:lpstr>
      <vt:lpstr>Arbitrage Opportunities at a Glance Distribution</vt:lpstr>
      <vt:lpstr>Arbitrage Opportunities at a Glance </vt:lpstr>
      <vt:lpstr>Arbitrage Opportunities at a Glance Net Profit by Vehicle</vt:lpstr>
      <vt:lpstr>What are the best arbitrage opportunities by location?</vt:lpstr>
      <vt:lpstr>Average Net Profit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Chevrolet</vt:lpstr>
      <vt:lpstr>Conclusions, Recommendations &amp; Future Considerations</vt:lpstr>
      <vt:lpstr>Q &amp; A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Angela Richter</cp:lastModifiedBy>
  <cp:revision>6</cp:revision>
  <dcterms:created xsi:type="dcterms:W3CDTF">2022-02-15T01:15:49Z</dcterms:created>
  <dcterms:modified xsi:type="dcterms:W3CDTF">2022-02-16T22:37:47Z</dcterms:modified>
</cp:coreProperties>
</file>